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1" r:id="rId13"/>
    <p:sldId id="267" r:id="rId14"/>
    <p:sldId id="268" r:id="rId15"/>
    <p:sldId id="283" r:id="rId16"/>
    <p:sldId id="284" r:id="rId17"/>
    <p:sldId id="270" r:id="rId18"/>
    <p:sldId id="273" r:id="rId19"/>
    <p:sldId id="271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E141F-5F0D-4042-9213-8FBAE702FBE6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F5E31-CA30-42DA-B1FC-D20B62E4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3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560289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2"/>
                          </a:solidFill>
                        </a:rPr>
                        <a:t>   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2800" b="1" dirty="0">
                          <a:solidFill>
                            <a:schemeClr val="bg2"/>
                          </a:solidFill>
                        </a:rPr>
                        <a:t>«</a:t>
                      </a:r>
                      <a:r>
                        <a:rPr lang="ru-RU" sz="2800" b="1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МУЗЕЙНАЯ ПЕДАГОГИКА </a:t>
                      </a:r>
                    </a:p>
                    <a:p>
                      <a:pPr algn="ctr"/>
                      <a:r>
                        <a:rPr lang="ru-RU" sz="2800" b="1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2800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ПАТРИОТИЧЕСКОМУ</a:t>
                      </a:r>
                    </a:p>
                    <a:p>
                      <a:pPr algn="ctr"/>
                      <a:r>
                        <a:rPr lang="ru-RU" sz="2800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ВОСПИТАНИЮ ДОШКОЛЬНИКОВ</a:t>
                      </a:r>
                      <a:r>
                        <a:rPr lang="ru-RU" sz="2800" b="1" dirty="0">
                          <a:solidFill>
                            <a:schemeClr val="bg2"/>
                          </a:solidFill>
                        </a:rPr>
                        <a:t>»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>
                          <a:solidFill>
                            <a:schemeClr val="bg2"/>
                          </a:solidFill>
                        </a:rPr>
                        <a:t>                      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2800" b="1" dirty="0">
                          <a:solidFill>
                            <a:schemeClr val="bg2"/>
                          </a:solidFill>
                        </a:rPr>
                        <a:t>                     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24302" y="4221088"/>
            <a:ext cx="250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Подготовила: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Воспитатель МБДОУ д/с «Дюймовочка»</a:t>
            </a:r>
          </a:p>
          <a:p>
            <a:r>
              <a:rPr lang="ru-RU" dirty="0">
                <a:solidFill>
                  <a:schemeClr val="bg1"/>
                </a:solidFill>
              </a:rPr>
              <a:t>Дрожина О.А.</a:t>
            </a:r>
          </a:p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99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2251"/>
              </p:ext>
            </p:extLst>
          </p:nvPr>
        </p:nvGraphicFramePr>
        <p:xfrm>
          <a:off x="438150" y="457200"/>
          <a:ext cx="8454330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454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Музейно-педагогическая деятельность может осуществляться как в условиях музейной среды, так и в любом ином пространстве – детском саду, дома, на улице, среди живой природы и т.д. </a:t>
                      </a:r>
                    </a:p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Музеи в детском саду называют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«мини-музеями».</a:t>
                      </a:r>
                    </a:p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Важная особенность мини-музеев — участие в их создании детей и родителей.  Они могут: участвовать в обсуждении его тематики, приносить из дома экспонаты, ребята из старших групп проводить экскурсии для младших, пополнять их своими рисунками. </a:t>
                      </a:r>
                    </a:p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В настоящих музеях трогать ничего нельзя, а  в мини-музеях не только можно, но и нужно! Их можно посещать каждый день, самому менять, переставлять экспонаты, брать их в руки и рассматривать. В обычном музее ребенок — лишь пассивный созерцатель, а здесь он — соавтор, творец экспозиции. Причем не только он сам, но и его папа, мама, бабушка и дедушка.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358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669070"/>
              </p:ext>
            </p:extLst>
          </p:nvPr>
        </p:nvGraphicFramePr>
        <p:xfrm>
          <a:off x="179512" y="457200"/>
          <a:ext cx="8784976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Содержание, оформление и назначение мини-музея обязательно должны отражать специфику возраста детей данной группы. Так, например, музей книги может появиться в подготовительной группе, а для малышей создается мини-музей игрушек-забав. </a:t>
                      </a:r>
                    </a:p>
                    <a:p>
                      <a:pPr algn="ctr"/>
                      <a:endParaRPr lang="ru-RU" sz="800" b="1" i="1" dirty="0"/>
                    </a:p>
                    <a:p>
                      <a:pPr algn="ctr"/>
                      <a:r>
                        <a:rPr lang="ru-RU" b="1" i="1" u="sng" dirty="0"/>
                        <a:t> </a:t>
                      </a:r>
                      <a:endParaRPr lang="ru-RU" sz="2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079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223634"/>
              </p:ext>
            </p:extLst>
          </p:nvPr>
        </p:nvGraphicFramePr>
        <p:xfrm>
          <a:off x="251520" y="457200"/>
          <a:ext cx="8640960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1" u="sng" dirty="0"/>
                        <a:t>ЭТАПЫ СОЗДАНИЯ МИНИ-МУЗЕЯ В ГРУППЕ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1" u="sng" dirty="0"/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Первый этап, подготовительный 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«Планирование мини-музеев».</a:t>
                      </a:r>
                    </a:p>
                    <a:p>
                      <a:pPr algn="ctr"/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r>
                        <a:rPr lang="ru-RU" sz="2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реализации:</a:t>
                      </a: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Предметность и наглядность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обеспечивающие развитие познавательного интереса, эмоционального восприятия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Интерактивность и </a:t>
                      </a:r>
                      <a:r>
                        <a:rPr lang="ru-RU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полифункциональность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музейного пространства, дает возможность использовать музейные экспозиции для организации разнообразной деятельности детей и решения, различных воспитательно - образовательных задач (в том числе комплексно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Психологическая комфортность и безопасность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деятельности.</a:t>
                      </a:r>
                      <a:endParaRPr lang="ru-RU" sz="2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146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570012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Второй этап, поисковый - «Создание мини-музея».</a:t>
                      </a:r>
                      <a:endParaRPr lang="ru-RU" sz="2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r>
                        <a:rPr lang="ru-RU" sz="2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реализации</a:t>
                      </a:r>
                      <a:r>
                        <a:rPr lang="ru-RU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 системы работы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 блокам.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Например: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«Мои корни»,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«Любимый город, в котором я живу», 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«Культура и традиции», 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«Не забыть нам даты этой» (экспозиции в течение года могут изменяться).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места размещения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мини-музея: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месторасположение мини-музея  с учетом принципов интерактивности  и </a:t>
                      </a:r>
                      <a:r>
                        <a:rPr lang="ru-RU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полифункциональности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музейного 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пространства,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-психологической комфортности и безопасности.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 экспозиций мини-музея в ДОУ (группе)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могут располагать постоянными и сменными экспозициями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338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52641"/>
              </p:ext>
            </p:extLst>
          </p:nvPr>
        </p:nvGraphicFramePr>
        <p:xfrm>
          <a:off x="438150" y="457200"/>
          <a:ext cx="8315325" cy="63093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 дизайна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оформления мини-музея.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Подбор экспонатов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размещение экспонатов в разной плоскости,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размещение материала на настенных полочках,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ширм, стендов,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размещение мелкого материала на сухих или искусственных ветках деревьев.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форм работы с экспозициями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мини-музеев: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занятия-экскурсии,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экскурсии для родителей,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исследовательская деятельность,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продуктивная деятельность.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Составление каталога экспонатов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плана работы.</a:t>
                      </a:r>
                    </a:p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Третий этап- «Представление мини-музея».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этом этапе проходит презентации мини-музея  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4.   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Четвертый этап, </a:t>
                      </a:r>
                      <a:r>
                        <a:rPr lang="ru-RU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деятельностный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 «Функционирование мини-музея».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454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813633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ПРИМЕРЫ МИНИ-МУЗЕЕВ: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«Героическое</a:t>
                      </a:r>
                      <a:r>
                        <a:rPr lang="ru-RU" sz="2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прошлое нашей страны»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Экспозиции</a:t>
                      </a:r>
                      <a:r>
                        <a:rPr lang="ru-RU" sz="240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«Города – герои»;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«Никто не забыт, ничто не забыто»;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«Музей боевой славы»;</a:t>
                      </a:r>
                      <a:endParaRPr lang="ru-RU" sz="24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981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271014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«Любимый город, в котором я живу»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Экспозиции</a:t>
                      </a:r>
                      <a:r>
                        <a:rPr lang="ru-RU" sz="240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 Днем рождения,  любимый город»;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«Куклы в национальных костюмах»;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«Профессии нашего города»;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«Достопримечательности нашего города»;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«Мои корни»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Экспозиции</a:t>
                      </a:r>
                      <a:r>
                        <a:rPr lang="ru-RU" sz="240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«Игрушки наших родителей»;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«Такие разные куклы»;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«Имя с большой буквы»;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«Герб семьи»;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04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482997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Культура и традиции»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Экспозиции</a:t>
                      </a:r>
                      <a:r>
                        <a:rPr lang="ru-RU" sz="240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«Бабушкин сундучок»;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«Обереги»;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«Народные приметы»;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r>
                        <a:rPr lang="ru-RU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МИНИ-МУЗЕЕВ В ДОУ: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           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Русская изба»</a:t>
                      </a:r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      </a:t>
                      </a:r>
                      <a:r>
                        <a:rPr lang="ru-RU" sz="240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«Чудо-дерево»</a:t>
                      </a:r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        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«Волшебница-вода»</a:t>
                      </a:r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        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«Книжки-малышки, книжки- игрушки»;  </a:t>
                      </a:r>
                      <a:endParaRPr lang="ru-RU" sz="24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        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«Театральные куклы»</a:t>
                      </a:r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        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«Куклы-неваляшки»</a:t>
                      </a:r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        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«Волшебный мир ракушки»</a:t>
                      </a:r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265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06241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fontAlgn="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ru-RU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6.Как использовать в работе с детьми</a:t>
                      </a:r>
                      <a:r>
                        <a:rPr lang="ru-RU" sz="24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</a:t>
                      </a:r>
                      <a:b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(При изучении каких блоков программы «Наш дом — природа» используется экспонат; на что обратить внимание при работе с детьми; какие виды деятельности можно использовать (экспериментирование, рисование, моделирование).</a:t>
                      </a:r>
                    </a:p>
                    <a:p>
                      <a:pPr fontAlgn="t"/>
                      <a:b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Дополнительная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литература</a:t>
                      </a:r>
                      <a:r>
                        <a:rPr lang="ru-RU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b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(Перечисляется литература для педагогов; литература для детей, в которой описывается этот объект, энциклопедии, справочники, в которых есть иллюстрации с его изображением и с изображением мест его обитания и связанных с ним объектов.)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544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868036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 – музеи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созданные руками педагогов, воспитанников и их родителей, становятся интерактивными, а значит близкими и понятными каждому ребенку. Постепенно ребенок понимает, что он – частица большого коллектива: детского сада, класса, школы, а затем и всей станы. Все это позволяет воспитывать в дошкольниках чувство гордости за общее дело, свою группу, детский сад, семью, малую и большую Родину.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Общественная направленность поступков постепенно становится основой воспитания гражданских чувств и патриотизма.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Но, чтобы закрепить эту основу, нужно постоянно пополнять опыт участия детей в общих делах, упражнять их в нравственных поступках. 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63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729473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В наше время научного прогресса остро стоит вопрос о нравственно-патриотическом воспитании детей. Нравственность, традиции, любовь часто становятся лишь отвлеченными понятиями. </a:t>
                      </a:r>
                    </a:p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          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помощь взрослым пришла довольно молодая отрасль педагогической науки – 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музейная педагогика.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Именно музейная педагогика – помощник в решении воспитания культурной личности ребенка.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Слово "музей" происходит от греческого и латинского слов - храм муз, место, посвященное наукам и искусствам.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Музей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учреждение, которое занимается собиранием, изучением, хранением и показом предметов и документов, характеризующих развитие природы и человеческого общества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020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834459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+mn-lt"/>
                          <a:ea typeface="Times New Roman"/>
                        </a:rPr>
                        <a:t>    Таким образом, </a:t>
                      </a:r>
                      <a:r>
                        <a:rPr lang="ru-RU" sz="2800" b="1" dirty="0">
                          <a:effectLst/>
                          <a:latin typeface="+mn-lt"/>
                          <a:ea typeface="Times New Roman"/>
                        </a:rPr>
                        <a:t>музейная педагогика </a:t>
                      </a:r>
                      <a:r>
                        <a:rPr lang="ru-RU" sz="2800" b="0" dirty="0">
                          <a:effectLst/>
                          <a:latin typeface="+mn-lt"/>
                          <a:ea typeface="Times New Roman"/>
                        </a:rPr>
                        <a:t>значительно расширяет возможности воспитателя в решении задач, связанных с историческим, культурологическим образованием, нравственно-патриотическим воспитанием. Она направлена на повышение внимания детей к окружающей действительности, помогает обнаруживать вокруг себя реалии музейного значения, раритеты, ценить подлинные вещи ушедших эпох, семейные реликвии. Все это делает жизнь ребенка более насыщенной и интересной, поднимает его культуру, нравственность, формирует патриотические чувства, дает ему в руки новый инструмент для познания мира.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053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436488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algn="ctr"/>
                      <a:r>
                        <a:rPr lang="ru-RU" sz="4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СПАСИБО ЗА ВНИМАНИЕ!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47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032964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Активное использование музейной педагогики в образовательном процессе помогает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приобщать детей к истокам народной и национальной культуры,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способствует сохранению народных традиций, воспитанию чувства патриотизма и духовности,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 правилам общения,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развивает творческий потенциал ребенка, т. к. музей располагает тем, что выше всякой конкуренции,  истинными ценностями.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Музей,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хранитель подлинных свидетельств прошлого,   по-прежнему остается уникальным, незаменимым проводником в мир истории и культуры, а музейная педагогика со своими методами и средствами способна усилить воздействие музея на любознательную душу ребенка.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42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547803"/>
              </p:ext>
            </p:extLst>
          </p:nvPr>
        </p:nvGraphicFramePr>
        <p:xfrm>
          <a:off x="323528" y="332656"/>
          <a:ext cx="8429947" cy="621101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429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11019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музейной педагогике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важно дать детям представление о том, что процесс становления и развития окружающего мира сложен и длителен, но не менее сложен и интересен путь его познания.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Активное использование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музейной педагогики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образовательном процессе помогает приобщать детей к истокам народной и национальной культуры, способствует сохранению народных традиций, воспитанию чувства патриотизма и духовности, научит правилам общения, разовьет творческий потенциал ребенка, т. к. 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музей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располагает тем, что выше всей конкуренции, - истинными ценностями.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13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54667"/>
              </p:ext>
            </p:extLst>
          </p:nvPr>
        </p:nvGraphicFramePr>
        <p:xfrm>
          <a:off x="438150" y="457200"/>
          <a:ext cx="8315325" cy="63093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Включение музеев в образовательно-воспитательный процесс – дело не такое простое.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Педагоги, родители могут водить своих воспитанников в музей едва ли не каждый месяц, а ожидаемый результат всё не достигается – дети продолжают скучать. Дело вовсе не в частоте посещений, а в степени подготовленности ребёнка к восприятию предметного, условного музейного языка.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педагогов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том и состоит, чтобы помочь маленькому человеку в этой непростой очень важной деятельности.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Освоение окружающего мира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начинается с малого.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«путешествия» по своей комнате,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квартире, с нового взгляда на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привычные вещи. Мир обыкновенных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вещей более доступен и близок детям.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Педагогу   отводится роль проводника в этот мир.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2" descr="C:\Users\Елена\Desktop\X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283" y="3789040"/>
            <a:ext cx="292163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983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46086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На предваряющей музейное посещение образовательной деятельности в детском саду педагог должен раскрыть детям смысл такого непростого феномена, как </a:t>
                      </a:r>
                      <a:r>
                        <a:rPr lang="ru-RU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музей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познакомить со  смыслами и значениями предметов из окружающего мира как знаков культуры. В стенах музея воспитанники вместе с  педагогом продолжают начатый в детском саду разговор, опираясь на материал музейной экспозиции. </a:t>
                      </a:r>
                    </a:p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Широкий спектр методов музейной педагогики определяет неограниченный набор всевозможных приёмов и форм работы: </a:t>
                      </a:r>
                      <a:r>
                        <a:rPr lang="ru-RU" sz="24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викторины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кроссворды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шарады,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ребусы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командные соревнования, а также,  творческие задания, праздники, театральные постановки и т.п.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Они тесно взаимосвязаны между собой, поэтому их можно применять в разнообразных комбинациях. 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8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481761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Образовательная деятельность с детьми должна решать следующие задачи: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Формировать понимание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взаимосвязи исторических эпох и своей причастности к иному времени, другой культуре посредством общения с памятниками истории и культуры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Формировать способность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воссозданию образа соответствующей эпохи на основе общения с культурным наследием, художественное восприятие действительности;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Формировать устойчивую потребность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навыки общения  с музеем;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Развивать способность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сопереживанию;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Формировать уважение к другим культурам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готовность понимать и принимать систему иных ценностей;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Развивать потребность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самостоятельном освоении окружающего мира путем изучения культурного наследия разных эпох и народов.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752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927509"/>
              </p:ext>
            </p:extLst>
          </p:nvPr>
        </p:nvGraphicFramePr>
        <p:xfrm>
          <a:off x="438150" y="457200"/>
          <a:ext cx="8315325" cy="6086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1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64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В современных исследованиях, посвященных проблеме использования средств музейной педагогики в развитии детей одной из приоритетных задач является развитие интереса к культуре и истории родного края.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Наряду с обогащением представлений познавательного характера, приобретением начального опыта музейной коммуникации, принципиально важным является формирование у детей эмоционального отклика на предмет, желания узнавать, воспринимать информацию, развитие интереса к восприятию и познанию предмета в условиях музея.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Изобразительная деятельность детей после посещения музея является результатом личностного развития и одновременно средой развития ребенка, источником его социализации.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37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690429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0">
                <a:tc>
                  <a:txBody>
                    <a:bodyPr/>
                    <a:lstStyle/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Оценивать результаты детского творчества следует с позиции сформированности у ребенка основ музейной культуры. В своих работах, ответах дети должны проявить следующие умения и навыки: </a:t>
                      </a:r>
                    </a:p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Видеть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предметах окружающей действительности широкий историко-культурный контекст; </a:t>
                      </a:r>
                    </a:p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Выявлять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предметы музейного значения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дома, в детском саду, на улице,  в окружающем мире; </a:t>
                      </a:r>
                    </a:p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Проявлять устойчивый интерес к музею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к уникальному феномену культуры;  </a:t>
                      </a:r>
                    </a:p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Эмоционально воспринимать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культурное наследие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различных формах его существования; </a:t>
                      </a:r>
                    </a:p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Обладать навыками общения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культурным наследием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уметь вести себя в музее, на</a:t>
                      </a:r>
                      <a:r>
                        <a:rPr lang="ru-RU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выставке, иметь навык пристального разглядывания объекта, вещи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545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601</TotalTime>
  <Words>1736</Words>
  <Application>Microsoft Office PowerPoint</Application>
  <PresentationFormat>Экран (4:3)</PresentationFormat>
  <Paragraphs>160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</cp:lastModifiedBy>
  <cp:revision>44</cp:revision>
  <dcterms:created xsi:type="dcterms:W3CDTF">2019-12-06T14:03:53Z</dcterms:created>
  <dcterms:modified xsi:type="dcterms:W3CDTF">2023-08-28T14:50:38Z</dcterms:modified>
</cp:coreProperties>
</file>